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8" r:id="rId6"/>
    <p:sldId id="259" r:id="rId7"/>
    <p:sldId id="261" r:id="rId8"/>
    <p:sldId id="264" r:id="rId9"/>
    <p:sldId id="262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Рабочий стол\РОСНАНО\!!!отчет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-w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5" y="2708920"/>
            <a:ext cx="806489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бочий стол\РОСНАНО\!!!отчет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26" y="4837946"/>
            <a:ext cx="734481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0063" y="5661248"/>
            <a:ext cx="7962377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Девятиклассники  присоединились к открытому интегрированному уроку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Квантовый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компьютер.Будущее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ближе,чем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думаем» Ребята получили информацию о квантовых компьютерах, узнали на каких принципах они работают и какие проблемы стоят перед учеными при его создании.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063" y="91951"/>
            <a:ext cx="1203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69" y="471814"/>
            <a:ext cx="6480720" cy="52197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0063" y="5661248"/>
            <a:ext cx="7962377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начальных классах прошли уроки от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РусГидро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«Вода как полезное ископаемое», в ходе которого ребята узнали сколько воды содержится на  нашей планете в организме животных, растений и человека, как вода попадает в дом и что с ней происходит под землей.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063" y="91951"/>
            <a:ext cx="1203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18" y="492061"/>
            <a:ext cx="6784418" cy="50958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840760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седьмых классах был проведён урок от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РосКосмоса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«Союз- Аполлон» стыковка двух систем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063" y="91951"/>
            <a:ext cx="1203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727"/>
            <a:ext cx="6840760" cy="51149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63" y="3185654"/>
            <a:ext cx="3816424" cy="3024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0669" y="4284083"/>
            <a:ext cx="5637010" cy="882119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03848" y="6309319"/>
            <a:ext cx="4202940" cy="5486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2020-2021 учебный год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823"/>
            <a:ext cx="3491880" cy="33884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75" y="234753"/>
            <a:ext cx="3394845" cy="33382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5187"/>
            <a:ext cx="3677791" cy="14804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9601"/>
            <a:ext cx="3744416" cy="25922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" y="3717032"/>
            <a:ext cx="3945516" cy="13681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257350"/>
            <a:ext cx="7056784" cy="746595"/>
          </a:xfrm>
          <a:ln>
            <a:solidFill>
              <a:srgbClr val="7030A0"/>
            </a:solidFill>
          </a:ln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марта    ОТКРЫТИЕ НЕДЕЛИ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980728"/>
            <a:ext cx="533309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с трансляцией на платформе </a:t>
            </a:r>
            <a:r>
              <a:rPr lang="en-US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99688"/>
            <a:ext cx="4603741" cy="8640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1888"/>
            <a:ext cx="3677791" cy="23566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5174407"/>
            <a:ext cx="7704856" cy="12069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 1-4 классов приняли участие  в Уроке от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РусГидро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«Какого цвета море», познакомились с удивительными фактами про моря и с помощью лабораторных испытаний смогли создать разные цвета морей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бочий стол\РОСНАНО\!!!отчет\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1"/>
            <a:ext cx="576064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115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9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608512" cy="5057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750471"/>
            <a:ext cx="8496943" cy="99089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1-4 классов принимали участие в Уроке от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Роскосмоса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смотрели мультсериал «Космические Юра и Нюра», рассказывающий о работе космодромов и устройстве ракет, а также об истории космонавтики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091"/>
            <a:ext cx="1656184" cy="53059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марта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548680"/>
            <a:ext cx="2524125" cy="6762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39" y="404665"/>
            <a:ext cx="4293439" cy="505777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1"/>
            <a:ext cx="6408712" cy="51125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1" y="5750471"/>
            <a:ext cx="8136905" cy="990897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Обучающиеся  9а приняли участие в литературном уроке «Дорогое завтра» ,в ходе которого узнали о высоких технологиях, способных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приблизитьк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прониманию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интеллекта будущего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091"/>
            <a:ext cx="1656184" cy="53059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марта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23" y="451824"/>
            <a:ext cx="2524125" cy="6762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6622"/>
            <a:ext cx="7632848" cy="53446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689523"/>
            <a:ext cx="7632848" cy="88211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Обучающиеся 7в класса приняли участие в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проекта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Стемфорд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«ДНК в действии: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многофункциональная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биомолекула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0"/>
            <a:ext cx="1944216" cy="512733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марта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5" y="5557540"/>
            <a:ext cx="7704855" cy="88211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 девятиклассников приняла участие в образовательном мероприятии «Технологическое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предпринимательство».Ребята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узнали чем отличается технологическое предпринимательство от традиционных форм предпринимательства, познакомились с компаниями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стартапами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компаниями –единорогами, и стали участниками делового конкурса цифровых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синкелов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1665"/>
            <a:ext cx="7416823" cy="50958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1406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марта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38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04392" y="5805264"/>
            <a:ext cx="6912768" cy="88211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обучающихся первых классов прошел мастер –класс «Образовательная робототехника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1406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марта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665"/>
            <a:ext cx="6912768" cy="5143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0063" y="5661248"/>
            <a:ext cx="7962377" cy="10081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5-х классах прошли Уроки от РОСНАНО «Во что одеты растения», в ходе которых обучающиеся узнали какие клетки и компоненты какой ткани используют учёные при создании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нанокосметики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как устроены ткани растений и каковы ее функционалы.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36704" cy="51149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063" y="91951"/>
            <a:ext cx="1203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9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330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15 марта    ОТКРЫТИЕ НЕДЕЛИ</vt:lpstr>
      <vt:lpstr>Презентация PowerPoint</vt:lpstr>
      <vt:lpstr>16 марта </vt:lpstr>
      <vt:lpstr>16 марта </vt:lpstr>
      <vt:lpstr>17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2020-2021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2021-06-01T08:05:46Z</dcterms:created>
  <dcterms:modified xsi:type="dcterms:W3CDTF">2021-06-01T10:32:19Z</dcterms:modified>
</cp:coreProperties>
</file>